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62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9" r:id="rId12"/>
    <p:sldId id="271" r:id="rId13"/>
    <p:sldId id="273" r:id="rId14"/>
    <p:sldId id="272" r:id="rId15"/>
    <p:sldId id="279" r:id="rId16"/>
    <p:sldId id="280" r:id="rId17"/>
    <p:sldId id="275" r:id="rId18"/>
    <p:sldId id="278" r:id="rId19"/>
    <p:sldId id="277" r:id="rId20"/>
    <p:sldId id="281" r:id="rId21"/>
    <p:sldId id="283" r:id="rId22"/>
    <p:sldId id="282" r:id="rId23"/>
    <p:sldId id="284" r:id="rId24"/>
    <p:sldId id="285" r:id="rId25"/>
    <p:sldId id="286" r:id="rId26"/>
    <p:sldId id="287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79"/>
    <a:srgbClr val="FF0000"/>
    <a:srgbClr val="008080"/>
    <a:srgbClr val="FFFD78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2"/>
    <p:restoredTop sz="94626"/>
  </p:normalViewPr>
  <p:slideViewPr>
    <p:cSldViewPr snapToGrid="0">
      <p:cViewPr varScale="1">
        <p:scale>
          <a:sx n="146" d="100"/>
          <a:sy n="146" d="100"/>
        </p:scale>
        <p:origin x="184" y="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27428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/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80996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586180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42983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4513</TotalTime>
  <Words>377</Words>
  <Application>Microsoft Macintosh PowerPoint</Application>
  <PresentationFormat>On-screen Show (16:9)</PresentationFormat>
  <Paragraphs>257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36</cp:revision>
  <dcterms:modified xsi:type="dcterms:W3CDTF">2025-08-13T00:19:29Z</dcterms:modified>
</cp:coreProperties>
</file>